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handoutMasterIdLst>
    <p:handoutMasterId r:id="rId9"/>
  </p:handout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A7392-769B-4337-98CC-4CFA0880A064}" type="datetimeFigureOut">
              <a:rPr lang="en-US" smtClean="0"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3CEC4-5097-42C6-89E7-0AD257249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01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1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2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01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68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28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3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6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1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68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D277EB-5D64-4C45-A2C2-FE6C89376D6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7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 	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702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25 de </a:t>
            </a:r>
            <a:r>
              <a:rPr lang="en-US" sz="3600" dirty="0" err="1" smtClean="0">
                <a:solidFill>
                  <a:srgbClr val="00B0F0"/>
                </a:solidFill>
              </a:rPr>
              <a:t>febrero</a:t>
            </a:r>
            <a:r>
              <a:rPr lang="en-US" sz="3600" dirty="0" smtClean="0">
                <a:solidFill>
                  <a:srgbClr val="00B0F0"/>
                </a:solidFill>
              </a:rPr>
              <a:t> del 2014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56: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Complete with the </a:t>
            </a:r>
            <a:r>
              <a:rPr lang="en-US" dirty="0" err="1" smtClean="0"/>
              <a:t>correcto</a:t>
            </a:r>
            <a:r>
              <a:rPr lang="en-US" dirty="0" smtClean="0"/>
              <a:t> form of </a:t>
            </a:r>
            <a:r>
              <a:rPr lang="en-US" b="1" dirty="0" smtClean="0">
                <a:solidFill>
                  <a:srgbClr val="FFC000"/>
                </a:solidFill>
              </a:rPr>
              <a:t>‘a’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C000"/>
                </a:solidFill>
              </a:rPr>
              <a:t>‘de’ </a:t>
            </a:r>
            <a:r>
              <a:rPr lang="en-US" b="1" dirty="0" smtClean="0">
                <a:solidFill>
                  <a:srgbClr val="FFC000"/>
                </a:solidFill>
              </a:rPr>
              <a:t>+ </a:t>
            </a:r>
            <a:r>
              <a:rPr lang="en-US" b="1" i="1" dirty="0" smtClean="0">
                <a:solidFill>
                  <a:srgbClr val="FFC000"/>
                </a:solidFill>
              </a:rPr>
              <a:t>def. art. </a:t>
            </a:r>
            <a:endParaRPr 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1.- 2. </a:t>
            </a:r>
            <a:r>
              <a:rPr lang="es-ES_tradnl" altLang="en-US" dirty="0" smtClean="0"/>
              <a:t>Es el libro ____ profesor, no ______ profesora.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3. </a:t>
            </a:r>
            <a:r>
              <a:rPr lang="es-ES_tradnl" altLang="en-US" dirty="0" smtClean="0"/>
              <a:t>Ellos van _____ tienda, </a:t>
            </a:r>
            <a:r>
              <a:rPr lang="en-US" altLang="en-US" dirty="0" smtClean="0"/>
              <a:t>¿no?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4. </a:t>
            </a:r>
            <a:r>
              <a:rPr lang="en-US" altLang="en-US" dirty="0" smtClean="0"/>
              <a:t>¿Vas _____ </a:t>
            </a:r>
            <a:r>
              <a:rPr lang="en-US" altLang="en-US" dirty="0" err="1" smtClean="0"/>
              <a:t>colegio</a:t>
            </a:r>
            <a:r>
              <a:rPr lang="en-US" altLang="en-US" dirty="0" smtClean="0"/>
              <a:t> Bolivar?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5.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la casa ______ </a:t>
            </a:r>
            <a:r>
              <a:rPr lang="en-US" altLang="en-US" dirty="0" err="1" smtClean="0"/>
              <a:t>familia</a:t>
            </a:r>
            <a:r>
              <a:rPr lang="en-US" altLang="en-US" dirty="0" smtClean="0"/>
              <a:t> Salas.</a:t>
            </a:r>
            <a:endParaRPr lang="es-ES_tradnl" alt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5532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 smtClean="0">
                <a:solidFill>
                  <a:srgbClr val="00B050"/>
                </a:solidFill>
              </a:rPr>
              <a:t>I-</a:t>
            </a:r>
            <a:r>
              <a:rPr lang="en-US" sz="3100" dirty="0" smtClean="0"/>
              <a:t> </a:t>
            </a:r>
            <a:r>
              <a:rPr lang="en-US" sz="3100" dirty="0" err="1" smtClean="0"/>
              <a:t>Copia</a:t>
            </a:r>
            <a:r>
              <a:rPr lang="en-US" sz="3100" dirty="0" smtClean="0"/>
              <a:t> y </a:t>
            </a:r>
            <a:r>
              <a:rPr lang="en-US" sz="3100" dirty="0" err="1" smtClean="0"/>
              <a:t>completa</a:t>
            </a:r>
            <a:r>
              <a:rPr lang="en-US" sz="3100" dirty="0" smtClean="0"/>
              <a:t> con la forma </a:t>
            </a:r>
            <a:r>
              <a:rPr lang="en-US" sz="3100" dirty="0" err="1" smtClean="0"/>
              <a:t>correcta</a:t>
            </a:r>
            <a:r>
              <a:rPr lang="en-US" sz="3100" dirty="0" smtClean="0"/>
              <a:t> del </a:t>
            </a:r>
            <a:r>
              <a:rPr lang="en-US" sz="3100" dirty="0" err="1" smtClean="0"/>
              <a:t>verbo</a:t>
            </a:r>
            <a:r>
              <a:rPr lang="en-US" sz="3100" dirty="0" smtClean="0"/>
              <a:t> </a:t>
            </a:r>
            <a:r>
              <a:rPr lang="en-US" sz="3100" dirty="0" err="1" smtClean="0"/>
              <a:t>indicado</a:t>
            </a:r>
            <a:r>
              <a:rPr lang="en-US" sz="31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</a:t>
            </a:r>
            <a:r>
              <a:rPr lang="en-US" sz="3100" dirty="0" err="1" smtClean="0"/>
              <a:t>buena</a:t>
            </a:r>
            <a:r>
              <a:rPr lang="en-US" sz="3100" dirty="0" smtClean="0"/>
              <a:t> nota.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sacar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Nosotros</a:t>
            </a:r>
            <a:r>
              <a:rPr lang="en-US" sz="3100" dirty="0" smtClean="0"/>
              <a:t> ________ un </a:t>
            </a:r>
            <a:r>
              <a:rPr lang="en-US" sz="3100" dirty="0" err="1" smtClean="0"/>
              <a:t>examen</a:t>
            </a:r>
            <a:r>
              <a:rPr lang="en-US" sz="3100" dirty="0" smtClean="0"/>
              <a:t>. 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tomar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¿En </a:t>
            </a:r>
            <a:r>
              <a:rPr lang="en-US" sz="3100" dirty="0" err="1" smtClean="0"/>
              <a:t>qué</a:t>
            </a:r>
            <a:r>
              <a:rPr lang="en-US" sz="3100" dirty="0" smtClean="0"/>
              <a:t> _______ (</a:t>
            </a:r>
            <a:r>
              <a:rPr lang="en-US" sz="3100" dirty="0" err="1" smtClean="0"/>
              <a:t>tú</a:t>
            </a:r>
            <a:r>
              <a:rPr lang="en-US" sz="3100" dirty="0" smtClean="0"/>
              <a:t>) </a:t>
            </a:r>
            <a:r>
              <a:rPr lang="en-US" sz="3100" dirty="0" err="1" smtClean="0"/>
              <a:t>tus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Todos</a:t>
            </a:r>
            <a:r>
              <a:rPr lang="en-US" sz="3100" dirty="0" smtClean="0"/>
              <a:t> </a:t>
            </a:r>
            <a:r>
              <a:rPr lang="en-US" sz="3100" dirty="0" err="1" smtClean="0"/>
              <a:t>ustedes</a:t>
            </a:r>
            <a:r>
              <a:rPr lang="en-US" sz="3100" dirty="0" smtClean="0"/>
              <a:t> __________ </a:t>
            </a:r>
            <a:r>
              <a:rPr lang="en-US" sz="3100" dirty="0" err="1" smtClean="0"/>
              <a:t>muchos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 en </a:t>
            </a:r>
            <a:r>
              <a:rPr lang="en-US" sz="3100" dirty="0" err="1" smtClean="0"/>
              <a:t>su</a:t>
            </a:r>
            <a:r>
              <a:rPr lang="en-US" sz="3100" dirty="0" smtClean="0"/>
              <a:t> </a:t>
            </a:r>
            <a:r>
              <a:rPr lang="en-US" sz="3100" dirty="0" err="1" smtClean="0"/>
              <a:t>mochila</a:t>
            </a:r>
            <a:r>
              <a:rPr lang="en-US" sz="3100" dirty="0" smtClean="0"/>
              <a:t>, ¿no?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Ella _______ la </a:t>
            </a:r>
            <a:r>
              <a:rPr lang="en-US" sz="3100" dirty="0" err="1" smtClean="0"/>
              <a:t>computadora</a:t>
            </a:r>
            <a:r>
              <a:rPr lang="en-US" sz="3100" dirty="0" smtClean="0"/>
              <a:t> en </a:t>
            </a:r>
            <a:r>
              <a:rPr lang="en-US" sz="3100" dirty="0" err="1" smtClean="0"/>
              <a:t>clase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usar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 la red.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navegar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Ellos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informacion</a:t>
            </a:r>
            <a:r>
              <a:rPr lang="en-US" sz="3100" dirty="0" smtClean="0"/>
              <a:t> en el internet.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buscar</a:t>
            </a:r>
            <a:r>
              <a:rPr lang="en-US" sz="3100" i="1" dirty="0" smtClean="0"/>
              <a:t>)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7551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04800"/>
            <a:ext cx="89916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completas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/>
              <a:t>Vas a la </a:t>
            </a:r>
            <a:r>
              <a:rPr lang="en-US" altLang="en-US" dirty="0" err="1"/>
              <a:t>escuela</a:t>
            </a:r>
            <a:r>
              <a:rPr lang="en-US" altLang="en-US" dirty="0"/>
              <a:t> en el bus escolar? 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¿Das </a:t>
            </a:r>
            <a:r>
              <a:rPr lang="en-US" altLang="en-US" dirty="0" err="1"/>
              <a:t>tus</a:t>
            </a:r>
            <a:r>
              <a:rPr lang="en-US" altLang="en-US" dirty="0"/>
              <a:t> </a:t>
            </a:r>
            <a:r>
              <a:rPr lang="en-US" altLang="en-US" dirty="0" err="1"/>
              <a:t>tareas</a:t>
            </a:r>
            <a:r>
              <a:rPr lang="en-US" altLang="en-US" dirty="0"/>
              <a:t> a la </a:t>
            </a:r>
            <a:r>
              <a:rPr lang="en-US" altLang="en-US" dirty="0" err="1"/>
              <a:t>profesora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Estas</a:t>
            </a:r>
            <a:r>
              <a:rPr lang="en-US" altLang="en-US" dirty="0" smtClean="0"/>
              <a:t> </a:t>
            </a:r>
            <a:r>
              <a:rPr lang="en-US" altLang="en-US" dirty="0"/>
              <a:t>en casa o en la </a:t>
            </a:r>
            <a:r>
              <a:rPr lang="en-US" altLang="en-US" dirty="0" err="1"/>
              <a:t>escuela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/>
              <a:t>Estan</a:t>
            </a:r>
            <a:r>
              <a:rPr lang="en-US" altLang="en-US" dirty="0"/>
              <a:t> </a:t>
            </a:r>
            <a:r>
              <a:rPr lang="en-US" altLang="en-US" dirty="0" err="1"/>
              <a:t>ustedes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ahora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 </a:t>
            </a:r>
            <a:r>
              <a:rPr lang="en-US" altLang="en-US" dirty="0"/>
              <a:t>Van </a:t>
            </a:r>
            <a:r>
              <a:rPr lang="en-US" altLang="en-US" dirty="0" err="1"/>
              <a:t>ustedes</a:t>
            </a:r>
            <a:r>
              <a:rPr lang="en-US" altLang="en-US" dirty="0"/>
              <a:t> a casa a pie o en el bus escolar?  </a:t>
            </a:r>
          </a:p>
        </p:txBody>
      </p:sp>
    </p:spTree>
    <p:extLst>
      <p:ext uri="{BB962C8B-B14F-4D97-AF65-F5344CB8AC3E}">
        <p14:creationId xmlns:p14="http://schemas.microsoft.com/office/powerpoint/2010/main" val="10481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553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III- </a:t>
            </a:r>
            <a:r>
              <a:rPr lang="en-US" altLang="en-US" sz="3400" dirty="0" smtClean="0"/>
              <a:t>Complete with “a personal” when necessary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</a:t>
            </a:r>
            <a:r>
              <a:rPr lang="en-US" altLang="en-US" sz="3400" dirty="0" smtClean="0"/>
              <a:t>  </a:t>
            </a:r>
            <a:r>
              <a:rPr lang="en-US" altLang="en-US" sz="3400" dirty="0" err="1"/>
              <a:t>Miro</a:t>
            </a:r>
            <a:r>
              <a:rPr lang="en-US" altLang="en-US" sz="3400" dirty="0"/>
              <a:t> ______ la television.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2. </a:t>
            </a:r>
            <a:r>
              <a:rPr lang="en-US" altLang="en-US" sz="3400" dirty="0" err="1" smtClean="0"/>
              <a:t>Escucho</a:t>
            </a:r>
            <a:r>
              <a:rPr lang="en-US" altLang="en-US" sz="3400" dirty="0"/>
              <a:t>__________ </a:t>
            </a:r>
            <a:r>
              <a:rPr lang="en-US" altLang="en-US" sz="3400" dirty="0" err="1" smtClean="0"/>
              <a:t>profesor</a:t>
            </a:r>
            <a:r>
              <a:rPr lang="en-US" altLang="en-US" sz="34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IV- </a:t>
            </a:r>
            <a:r>
              <a:rPr lang="en-US" altLang="en-US" sz="3400" dirty="0" smtClean="0"/>
              <a:t>Copy and  write CIERTO or FALSO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  </a:t>
            </a:r>
            <a:r>
              <a:rPr lang="en-US" altLang="en-US" sz="3400" dirty="0"/>
              <a:t>En Peru la </a:t>
            </a:r>
            <a:r>
              <a:rPr lang="en-US" altLang="en-US" sz="3400" dirty="0" err="1"/>
              <a:t>mayoria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privadas</a:t>
            </a:r>
            <a:r>
              <a:rPr lang="en-US" altLang="en-US" sz="3400" dirty="0"/>
              <a:t> son </a:t>
            </a:r>
            <a:r>
              <a:rPr lang="en-US" altLang="en-US" sz="3400" dirty="0" err="1"/>
              <a:t>mixtas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>
                <a:solidFill>
                  <a:srgbClr val="92D050"/>
                </a:solidFill>
              </a:rPr>
              <a:t>2</a:t>
            </a:r>
            <a:r>
              <a:rPr lang="en-US" altLang="en-US" sz="3400" dirty="0" smtClean="0">
                <a:solidFill>
                  <a:srgbClr val="92D050"/>
                </a:solidFill>
              </a:rPr>
              <a:t>.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primaria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3. </a:t>
            </a:r>
            <a:r>
              <a:rPr lang="en-US" altLang="en-US" sz="3400" dirty="0"/>
              <a:t>En </a:t>
            </a:r>
            <a:r>
              <a:rPr lang="en-US" altLang="en-US" sz="3400" dirty="0" err="1"/>
              <a:t>Latinoamerica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muchas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publicas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llevan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uniforme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4. </a:t>
            </a:r>
            <a:r>
              <a:rPr lang="en-US" altLang="en-US" sz="3400" dirty="0" err="1"/>
              <a:t>Cuando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hablan</a:t>
            </a:r>
            <a:r>
              <a:rPr lang="en-US" altLang="en-US" sz="3400" dirty="0"/>
              <a:t>, </a:t>
            </a:r>
            <a:r>
              <a:rPr lang="en-US" altLang="en-US" sz="3400" dirty="0" err="1"/>
              <a:t>usan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formas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cortas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palabras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como</a:t>
            </a:r>
            <a:r>
              <a:rPr lang="en-US" altLang="en-US" sz="3400" dirty="0"/>
              <a:t> “la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” y “la </a:t>
            </a:r>
            <a:r>
              <a:rPr lang="en-US" altLang="en-US" sz="3400" dirty="0" err="1"/>
              <a:t>tele</a:t>
            </a:r>
            <a:r>
              <a:rPr lang="en-US" altLang="en-US" sz="3400" dirty="0"/>
              <a:t>”.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400" dirty="0"/>
          </a:p>
        </p:txBody>
      </p:sp>
    </p:spTree>
    <p:extLst>
      <p:ext uri="{BB962C8B-B14F-4D97-AF65-F5344CB8AC3E}">
        <p14:creationId xmlns:p14="http://schemas.microsoft.com/office/powerpoint/2010/main" val="14014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86800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V- </a:t>
            </a:r>
            <a:r>
              <a:rPr lang="en-US" altLang="en-US" dirty="0" smtClean="0"/>
              <a:t>Copy and answer about your Spanish teacher.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1. ¿</a:t>
            </a:r>
            <a:r>
              <a:rPr lang="en-US" altLang="en-US" dirty="0" err="1"/>
              <a:t>Quien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¿De </a:t>
            </a:r>
            <a:r>
              <a:rPr lang="en-US" altLang="en-US" dirty="0" err="1"/>
              <a:t>donde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¿Como </a:t>
            </a:r>
            <a:r>
              <a:rPr lang="en-US" altLang="en-US" dirty="0" err="1"/>
              <a:t>es</a:t>
            </a:r>
            <a:r>
              <a:rPr lang="en-US" altLang="en-US" dirty="0" smtClean="0"/>
              <a:t>? </a:t>
            </a:r>
            <a:r>
              <a:rPr lang="en-US" altLang="en-US" i="1" dirty="0" smtClean="0"/>
              <a:t>(3 </a:t>
            </a:r>
            <a:r>
              <a:rPr lang="en-US" altLang="en-US" i="1" dirty="0" err="1" smtClean="0"/>
              <a:t>caracteristicas</a:t>
            </a:r>
            <a:r>
              <a:rPr lang="en-US" altLang="en-US" i="1" dirty="0" smtClean="0"/>
              <a:t>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4. ¿</a:t>
            </a:r>
            <a:r>
              <a:rPr lang="en-US" altLang="en-US" dirty="0" err="1"/>
              <a:t>Tiene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computadora</a:t>
            </a:r>
            <a:r>
              <a:rPr lang="en-US" altLang="en-US" dirty="0"/>
              <a:t> en la </a:t>
            </a:r>
            <a:r>
              <a:rPr lang="en-US" altLang="en-US" dirty="0" err="1"/>
              <a:t>clase</a:t>
            </a:r>
            <a:r>
              <a:rPr lang="en-US" alt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4114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56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Un </a:t>
            </a:r>
            <a:r>
              <a:rPr lang="en-US" u="sng" dirty="0" err="1" smtClean="0"/>
              <a:t>repaso</a:t>
            </a:r>
            <a:r>
              <a:rPr lang="en-US" u="sng" dirty="0" smtClean="0"/>
              <a:t>: </a:t>
            </a:r>
            <a:r>
              <a:rPr lang="en-US" i="1" u="sng" dirty="0" smtClean="0"/>
              <a:t>a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25883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363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1_Default Design</vt:lpstr>
      <vt:lpstr>Default Design</vt:lpstr>
      <vt:lpstr>Me llamo _____________  Clase 702 La fecha es el 25 de febrero del 2014 </vt:lpstr>
      <vt:lpstr>PowerPoint Presentation</vt:lpstr>
      <vt:lpstr>PowerPoint Presentation</vt:lpstr>
      <vt:lpstr>PowerPoint Presentation</vt:lpstr>
      <vt:lpstr>PowerPoint Presentation</vt:lpstr>
      <vt:lpstr>Tarea # 56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7</cp:revision>
  <cp:lastPrinted>2014-02-25T14:07:08Z</cp:lastPrinted>
  <dcterms:created xsi:type="dcterms:W3CDTF">2013-12-10T22:22:24Z</dcterms:created>
  <dcterms:modified xsi:type="dcterms:W3CDTF">2014-02-25T14:09:29Z</dcterms:modified>
</cp:coreProperties>
</file>